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D43899-DA34-4CDE-A9BC-E69FE1F15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132" y="0"/>
            <a:ext cx="54497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18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38</cp:revision>
  <dcterms:created xsi:type="dcterms:W3CDTF">2020-04-17T09:27:58Z</dcterms:created>
  <dcterms:modified xsi:type="dcterms:W3CDTF">2020-05-23T05:37:37Z</dcterms:modified>
</cp:coreProperties>
</file>